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2" r:id="rId9"/>
    <p:sldId id="266" r:id="rId10"/>
    <p:sldId id="263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98" autoAdjust="0"/>
    <p:restoredTop sz="82478"/>
  </p:normalViewPr>
  <p:slideViewPr>
    <p:cSldViewPr snapToGrid="0">
      <p:cViewPr varScale="1">
        <p:scale>
          <a:sx n="96" d="100"/>
          <a:sy n="96" d="100"/>
        </p:scale>
        <p:origin x="1640" y="176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15F62-99BD-EB47-AA68-0119F1AC6DE3}" type="datetimeFigureOut">
              <a:rPr kumimoji="1" lang="ko-Kore-KR" altLang="en-US" smtClean="0"/>
              <a:t>2026. 3. 3.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5579D-31FF-2944-A8CB-51295B0A310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06821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93243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10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81749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ko-Kore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8839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951951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ko-Kore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153986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5138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871476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41768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1173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5579D-31FF-2944-A8CB-51295B0A3109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56857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F8AA2-9B8C-9A78-6B65-5A4CBD2F1A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AD6976-66D1-E55E-0431-6C90FBE4E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61251"/>
            <a:ext cx="9144000" cy="1561547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67335-82CF-BE8E-CAF9-4B8621D64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48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EAC2E-EE04-174E-097A-9B7532FE3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6D7F7-57A0-7D49-9437-F5A3D225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4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EDF22-A135-189E-F8A9-594F1A79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B5104-150E-4337-628A-DA7A57FF8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080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5955-E2F0-AE5C-38C9-25FA9BE1C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71026-E763-7F19-2B82-F3D4E5E9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0FA3E4-3B0E-0F19-ECD3-3CA39CC04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685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0F956-1221-6967-6DD1-6424AE325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685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83E8-111E-7BFE-E7DA-8071C542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1E5E4-8A8D-1D65-3AC1-E0C9AF44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7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F11E-58C1-87EF-5E87-DD025DC2E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51AB6-F522-309D-74CB-E80E97427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9EA7A-C976-FBEB-F6D7-C9B49497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BFA92-4060-8583-545B-02469104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2405A-BC16-D719-2B66-BA92001E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33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4220E-F6C8-EC35-0F23-C3358F0C3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A03A8-577D-841D-5EB1-88C3FB9D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2F9DF-FF82-FC6D-75D8-560BF061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4DF12-4153-1226-C00B-5B3E8BBB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BB737-CD5E-395C-DAD5-C348F379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03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9B94-FC27-7548-6CDB-882845921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5B27E-EBD6-F065-A32D-468F3D47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5ED64-8480-EDE3-3E65-0EB83BA5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EC0C3-DDA0-1AC9-6D51-AE0B610C8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1E1F-1EE4-2C61-137E-3C53BAFD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7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C985-01C8-5C34-BC5E-BB3C9AD7D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B9D72-122B-EDA5-F81B-5DEC2628AE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9537C-35C4-8A6A-2DD4-A233A8505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77F87-C9C9-B148-ACBB-0D3071C52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3A198-C789-0243-502B-CEF744E6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CE7ED-0122-49E7-74F3-B6AEE7ED7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75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0E7D-218F-F08C-E6B3-CB12C3A9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525C6-9107-20B4-DD5B-CC9EF036D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F880F-D6B4-799C-55C1-D3E73C547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66F0D-0FD5-4751-435E-0D0FF4267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EB5EE7-3CCC-8E4A-F5A0-7EC8F781B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57599D-EB91-4E9A-13D9-52ECA2EA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DF7F1-0051-4833-DFD4-2FA1D344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000825-8D30-C650-1212-200FF5FB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73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A411-87A7-F9C6-91B3-27D31203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2DAE0-E3CA-0BDA-AC99-FEDFAAB8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55FB7F-59C0-886B-96CD-77F4963A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6846D4-EA3E-D0AD-43FE-6E25A007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2B1AA7-78B8-BD64-CB09-F72F8D6D0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85535-30F9-D28B-5973-6CBE71AE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24245-F741-90F9-EE29-C84186B6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1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B1775-8D53-546A-64FB-D3279DB1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3A07F-2FC0-BAFA-499C-45A386917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4EF02-3A81-B166-73D7-AB834DF5A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5E43B-A1B8-226C-1A3D-FB3B5EA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9E866-6C01-F2FD-080C-8CB8AEE73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9688F-6092-BC75-8D52-642C87E97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9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640FE-3D3B-BCD5-B546-9DA8B4F6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1EF3B-242F-133F-7EBB-0D225F17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58165-3176-39C4-5A82-9BBD9275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8C46D-99E9-6E77-9B38-B518C128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90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8031-786F-24DD-3E48-C2EE8C6D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49E57B-8672-9830-1DAA-6AD5DADE6E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8E50C-2A17-9663-C64C-FDF0E3D26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0AB37-900A-D1F0-78EB-8FD86CF9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F1541-4F53-523C-94DC-C8982727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6C3A0-ED74-2EBF-0B69-D9BA2684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63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E307-F4D7-1611-B5C2-5096A38A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D378D-D371-4D26-8F08-BE63D7861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17D29-A502-DCB1-1D00-0A8648C6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15176-6FB3-FCC8-7A2A-EDEBD151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AF81E-7214-7391-8597-814CDE3FC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23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332E51-566A-BA78-67BD-70D1C37A6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BD91D-A232-C3E5-7DAB-89F704D11B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2860-E584-A31E-88E9-891AA754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EAE27-4EC4-DD1B-B7E6-F2CC99B5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73BED-0638-CA5E-9364-08B0B2FE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3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770A-9B03-2F83-DC00-06ECFAED0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B2B24-0119-FBDB-1E8A-C13BB027A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5B2DA-B4DE-C9F1-5E9C-64ABF73F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BFE75-CF8D-80AA-1180-DC3B0247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9094C-05B3-8690-BDA9-3BF7B909F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2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190BC-4A86-9049-9110-4398A2D2C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0886-594F-43E7-A899-E9C57698F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55FE9-D3BE-B2EE-B08A-AAD40BCB9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5CF8E-21F1-B7C2-B996-96F80FFF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96981-13D5-A1E5-8866-DFDC5B49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59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ADBD-F69D-7194-7516-7DDC1E9C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1A01A-8415-74A4-8352-8825A07EC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351E4-42BE-8BE6-626D-4E6EDA39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10E02-071D-BEB0-11DE-560FF5B4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C4DA-9539-7FDF-9FD7-1694B0FB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73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67FE-0C54-EA59-7714-CE8A9285A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10749-C41D-1F36-DDF4-E9648D85E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AD05C-EE76-259B-4257-F7D25DFDD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57643-4425-0DF7-BE0A-988F17583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345A7-0B45-531E-FB3B-9264E422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B8B79-4C03-91EF-F77F-B3E98208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53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45443-50F7-0B30-7868-CA4397DEE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45717-0637-1C25-35D8-957E9EFDA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23025-7B05-CCB6-36A2-A0F36E40E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7114C1-2263-6A19-BC78-6B50AD7521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BDF9F6-075A-A23B-6BE7-10FA7B2F1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FD5B8B-C8DF-BFEA-150B-901145FD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4BB5AF-A1C7-20AE-DCDB-35582BE2A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740E85-3A33-246F-77BA-7F9E9A71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41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40A7B-12CC-4ECB-D41A-FD1C3F44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A8AE2-7A5C-9FE7-63F6-0B1DB0E4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E209D-B2A8-4F9F-B2A4-A161127DC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D58E3-F6AE-57B8-44DE-D8108FDE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20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C0805B-2296-42BC-570B-2B88AAE5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11AE7-EAC4-5B8B-5CA5-29C8BA7F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2D4C5-A73D-DFE0-FF06-6C88C9B9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6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0FFB-FFBB-A8A2-36A4-C1942D3CA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C6028-820C-6606-A93E-5545753E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C0AD-9EEA-4F64-2443-E4B0F327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4BD4E-4A8A-32DE-2F67-B0CF5E8E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14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DE575-5299-B2AC-AE34-FD23CA1E8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AC395-6F44-3BCE-D506-7989BBA96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2A383-F745-B501-FCEC-E92993043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D97A9-0890-ABFF-8CDE-9396E30E3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2C896-240F-55DE-115B-9BACD192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59BC3-1504-7B57-1FB4-155759DA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57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9AD1A-C8B4-404F-1EEE-D01489FD0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7F4300-26FC-81E7-428B-88E7957C8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2D260-ECF2-3E0B-5A3C-7C560FF92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13398-50EA-884D-F252-4E710817C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7F71E-AFBF-FC67-2AAB-71353191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E2926-49BE-3AF7-3AC3-E2300A9C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11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6E09-A109-8368-122D-515239E87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6B5F83-B8BB-9489-735C-9ADC7010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DA90C-7FBA-0030-75F7-2A2C4E714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DF790-C47C-C50E-D222-5B98F18A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1509F-B437-21EE-43AB-8D404F4E9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259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2A074-2006-3E33-AB66-09EAB93EB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706BD-928F-13E6-62C9-1CA2073DA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EDEE7-93E2-40DA-C54B-E22B07E5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19115-B3A3-9AC5-085A-B422AF01E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43B58-5CE9-CF65-5DA7-26E0ECC5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50CA-1AFB-90BF-02B1-FDA40473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78EB-A233-3751-3114-F5026F7F6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8CED9-4863-1741-30AA-10FC57B62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6F77B-5360-B898-1939-8EA13CF0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AF623-3811-D869-2C72-3A22B5EA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0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CE609-F3A5-6C7F-9DE6-9367D91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BE07D-22FE-44C0-45F4-73FF6F01C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0D949-3730-992C-BF57-2ECE40EC9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819D11-8456-867B-D83D-E2058FEF2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4CF61-8B17-255C-3030-E9FEA45B0E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BE76F-F611-9093-5D53-D15921FC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3A44A-DE77-7686-E383-DD8835DC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6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E041-4693-B134-E43B-C8BF56AF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8D294-2570-9925-2F3A-E8C70B33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74806-8599-371D-4EA0-23647174F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6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FAF52E-3275-5B08-612A-974E90A3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E47A6-0691-2784-3EE7-90EDFC1D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7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BDAD-0009-48B9-A1BB-7ED05C4B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3523-6A5C-EBD9-78D9-C9C4CBA23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99E635-B83A-92A9-8BC8-84C68461AB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9561A-0693-9BFB-D9EE-9D07DEC8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4114A-1B38-8B95-5C00-7A37D393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6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34FE9-1D7A-0CD6-EBAD-AC86D4D7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A5FBC8-E2F3-8BA4-BBCA-541EEB1E7F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EC8E1-56F8-0D56-FF7E-A13AC7B1C8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40834-CA20-04FD-5BFE-87CF8DC1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052DF-28C4-909F-5196-3C207A2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8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9E430B-CE1B-461E-D41F-739F3042CE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" y="1785"/>
            <a:ext cx="12185653" cy="685443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ABA7FB-2782-ABCE-8C37-1DBE1DDB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51FFB-A411-B557-EDB7-90A52AD11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4470-26A2-DF6D-0229-6D6F6EEF0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82F0BB-D768-4637-91FC-0BC72943CFFC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F1AB9-4A19-13C0-7F10-622C01918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6C8F38-77E4-E033-98FB-C6013C6648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" y="3570"/>
            <a:ext cx="12185653" cy="685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9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70897C-044F-450A-CF60-DE5B6906A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1614A-742D-3725-2909-9D90D54BD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5F2FE-385D-FD57-357C-7FEDAFD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77C00D-CC7D-0445-94A8-318D98E65757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D3DD1-CE8E-902E-0A89-E2DDB8D40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14762-E113-5F8F-250C-3C8ED0D48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2B8983-78AE-C34C-B0E5-35BC06743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31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288CF9-8F1B-80F9-0A21-C8CB4266F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ED1F5-43B9-A0A6-2CF3-DDA7CB611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5F5BD-9E64-D97B-780F-5F9D89450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61982A-0B60-E64D-9350-FC3DF8B82D2B}" type="datetimeFigureOut">
              <a:rPr lang="en-US" smtClean="0"/>
              <a:t>3/3/26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33F9F-1961-B176-1CB5-7F748EC2C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E971D-9EBD-57D6-9ADB-95D7841CA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CE4A96-4F0D-E94A-BFD3-8B3269B3A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4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rxiv.org/abs/2501.14469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A64457-FAE4-86EE-9359-AFC96E7C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2454"/>
            <a:ext cx="10515600" cy="2852737"/>
          </a:xfrm>
        </p:spPr>
        <p:txBody>
          <a:bodyPr>
            <a:normAutofit fontScale="90000"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-Gen: Unleashing a Generative Molecule Approach for Toxicity Aware Pesticide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AA146E-5D02-7AF3-B38C-D39888920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0008"/>
            <a:ext cx="10515600" cy="1145415"/>
          </a:xfrm>
        </p:spPr>
        <p:txBody>
          <a:bodyPr>
            <a:noAutofit/>
          </a:bodyPr>
          <a:lstStyle/>
          <a:p>
            <a:pPr rtl="0">
              <a:lnSpc>
                <a:spcPct val="150000"/>
              </a:lnSpc>
            </a:pPr>
            <a:r>
              <a:rPr lang="en" altLang="ko-Kore-KR" sz="2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Speaker: </a:t>
            </a:r>
            <a:r>
              <a:rPr lang="en" altLang="ko-Kore-KR" sz="2200" b="1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Wonduk</a:t>
            </a:r>
            <a:r>
              <a:rPr lang="en" altLang="ko-Kore-KR" sz="22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Seo </a:t>
            </a:r>
            <a:r>
              <a:rPr lang="en" altLang="ko-Kore-KR" sz="2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altLang="ko-Kore-KR" sz="22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Peking University</a:t>
            </a:r>
            <a:r>
              <a:rPr lang="en" altLang="ko-Kore-KR" sz="2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" altLang="ko-Kore-KR" sz="2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altLang="ko-Kore-KR" sz="2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Co-Author</a:t>
            </a:r>
            <a:r>
              <a:rPr lang="en" altLang="ko-Kore-KR" sz="2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" altLang="ko-Kore-KR" sz="2200" b="1" i="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Taehan</a:t>
            </a:r>
            <a:r>
              <a:rPr lang="en" altLang="ko-Kore-KR" sz="22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" altLang="ko-Kore-KR" sz="2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" altLang="ko-Kore-KR" sz="2200" b="0" i="1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California, Berkeley</a:t>
            </a:r>
            <a:r>
              <a:rPr lang="en" altLang="ko-Kore-KR" sz="22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altLang="ko-Kore-KR" sz="22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br>
              <a:rPr lang="en" altLang="ko-Kore-K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12124480-4A0E-FAF3-DFBD-6BBD5C4E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629346"/>
            <a:ext cx="1945164" cy="55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CE85EDBF-64BC-7066-DD55-AC0B556C2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4" y="5122203"/>
            <a:ext cx="2087217" cy="15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8779F2-3393-24A0-D58E-A3E2B728B7E0}"/>
              </a:ext>
            </a:extLst>
          </p:cNvPr>
          <p:cNvSpPr txBox="1"/>
          <p:nvPr/>
        </p:nvSpPr>
        <p:spPr>
          <a:xfrm>
            <a:off x="831850" y="6398506"/>
            <a:ext cx="4320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 Link: 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https://arxiv.org/abs/2501.14469</a:t>
            </a:r>
            <a:endParaRPr kumimoji="1" lang="en-US" altLang="ko-Kore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4E0B91-E4AB-FD3C-5D8E-B23FC22C0C22}"/>
              </a:ext>
            </a:extLst>
          </p:cNvPr>
          <p:cNvSpPr txBox="1"/>
          <p:nvPr/>
        </p:nvSpPr>
        <p:spPr>
          <a:xfrm>
            <a:off x="9266830" y="0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Taehan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and </a:t>
            </a:r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Wonduk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Seo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2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65F03-9FD6-19D5-9E76-A1EAD7F8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131300-327B-972C-8A38-870BC2B18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and Future Work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28635E-F45B-5A79-5341-26DA584CDB9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Successful demonstration of generative pesticide design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improvements: more specialized datasets, single-objective optimization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for wet-lab validation and expanded ecological considerations</a:t>
            </a:r>
          </a:p>
        </p:txBody>
      </p:sp>
      <p:pic>
        <p:nvPicPr>
          <p:cNvPr id="15" name="그림 14" descr="패턴, 사각형, 예술, 대칭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E3651DE-3AD0-B42F-5BE6-B81DD2628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48" y="4766011"/>
            <a:ext cx="1095703" cy="10957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804718-3220-5D96-8E6C-439767464516}"/>
              </a:ext>
            </a:extLst>
          </p:cNvPr>
          <p:cNvSpPr txBox="1"/>
          <p:nvPr/>
        </p:nvSpPr>
        <p:spPr>
          <a:xfrm>
            <a:off x="3418060" y="13648"/>
            <a:ext cx="877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Pesti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-Gen: Unleashing a Generative Molecule Approach for Toxicity Aware Pesticide Design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412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752E-14E4-DC3A-9E38-4FAEE58E5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07FD3-E979-2237-F14A-40173F0D6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reliance on pesticides due to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change 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Risks: (1) Health hazards and (2) ecological damage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Motivation: Need for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eco-friendly pesticides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835D0-EE98-52F2-D598-D5ACEBF97F26}"/>
              </a:ext>
            </a:extLst>
          </p:cNvPr>
          <p:cNvSpPr txBox="1"/>
          <p:nvPr/>
        </p:nvSpPr>
        <p:spPr>
          <a:xfrm>
            <a:off x="3418060" y="13648"/>
            <a:ext cx="877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Pesti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-Gen: Unleashing a Generative Molecule Approach for Toxicity Aware Pesticide Design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09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36E4-4D7D-FACD-58DC-AC6487F87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Challenges in Pesticide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F2D69-AB1D-7ACD-4E5A-5E0C7DB6B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Toxicity concerns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(livestock and aquatic)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Regulatory constraints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(e.g., neonicotinoids ban)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variability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affecting pesticide effectiveness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8DEAE0-97B6-12D0-7754-CF3AE4D5F27D}"/>
              </a:ext>
            </a:extLst>
          </p:cNvPr>
          <p:cNvSpPr txBox="1"/>
          <p:nvPr/>
        </p:nvSpPr>
        <p:spPr>
          <a:xfrm>
            <a:off x="9266830" y="0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Taehan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and </a:t>
            </a:r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Wonduk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Seo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1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106036-FE5B-0131-94B7-A69091BD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of Previous Studies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42BDBD-52A4-FC92-86B0-A8FF75BEE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180" y="1681163"/>
            <a:ext cx="5157787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Focused mainly on classification/regression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57CEEC-A8E1-3526-9C5D-A402FC628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154557" y="1690688"/>
            <a:ext cx="4412973" cy="82391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generative models for pesticide design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2335B54-44EA-E765-98D8-84E8DD540C52}"/>
              </a:ext>
            </a:extLst>
          </p:cNvPr>
          <p:cNvSpPr txBox="1">
            <a:spLocks/>
          </p:cNvSpPr>
          <p:nvPr/>
        </p:nvSpPr>
        <p:spPr>
          <a:xfrm>
            <a:off x="8567530" y="1681163"/>
            <a:ext cx="4412973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Volatility of metrics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half-life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51A582-3256-95F1-0A41-5A225CC419D0}"/>
              </a:ext>
            </a:extLst>
          </p:cNvPr>
          <p:cNvSpPr txBox="1"/>
          <p:nvPr/>
        </p:nvSpPr>
        <p:spPr>
          <a:xfrm>
            <a:off x="3418060" y="13648"/>
            <a:ext cx="877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Pesti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-Gen: Unleashing a Generative Molecule Approach for Toxicity Aware Pesticide Design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9CE136-DE07-F763-EDFA-324131A69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34" y="2776243"/>
            <a:ext cx="2919582" cy="262985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73B29B7-AF11-EC2E-364A-0E9841EC26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814" y="2988871"/>
            <a:ext cx="3170371" cy="211540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974668D-2F5B-A86E-358C-E373E28AD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164" y="2882121"/>
            <a:ext cx="3276623" cy="25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7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E9DD9-9F92-2C93-4CA3-D044266DB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E7EE-2102-052E-F24C-363DF804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Solution: </a:t>
            </a:r>
            <a:r>
              <a:rPr lang="en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Pesti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 Framework (Generative Molecule Approach)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744BB-90B6-5EC7-9180-B90140555A7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approach using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Variational Autoencoder (VAE)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[1, 2]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Two-stage model training: </a:t>
            </a:r>
          </a:p>
          <a:p>
            <a:pPr lvl="1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Stage: General chemical structures learning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pre-training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buFontTx/>
              <a:buChar char="-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Stage: Toxicity-specific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fine-tuning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ECD14E3-BFD4-DA23-70F2-E71AF4B9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68090"/>
            <a:ext cx="4889938" cy="211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CF8C7-F8C5-638A-E347-FC4D6A57F7E2}"/>
              </a:ext>
            </a:extLst>
          </p:cNvPr>
          <p:cNvSpPr txBox="1"/>
          <p:nvPr/>
        </p:nvSpPr>
        <p:spPr>
          <a:xfrm>
            <a:off x="73572" y="6488668"/>
            <a:ext cx="852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kumimoji="1" lang="en-US" altLang="ko-Kore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Kingma</a:t>
            </a:r>
            <a:r>
              <a:rPr kumimoji="1" lang="en-US" altLang="ko-Kore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P., &amp; Welling, M. (2013, December). Auto-encoding variational bayes.</a:t>
            </a:r>
          </a:p>
          <a:p>
            <a:r>
              <a:rPr kumimoji="1" lang="en-US" altLang="ko-Kore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Gómez-</a:t>
            </a:r>
            <a:r>
              <a:rPr kumimoji="1" lang="en-US" altLang="ko-Kore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Bombarelli</a:t>
            </a:r>
            <a:r>
              <a:rPr kumimoji="1" lang="en-US" altLang="ko-Kore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ko-Kore-K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kumimoji="1" lang="en-US" altLang="ko-Kore-K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(2018). Automatic chemical design using a data-driven continuous representation of molecules. ACS central science, 4(2), 268-276.</a:t>
            </a:r>
            <a:endParaRPr kumimoji="1" lang="ko-Kore-KR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A827E-4178-5E03-9D55-4042B6A21C25}"/>
              </a:ext>
            </a:extLst>
          </p:cNvPr>
          <p:cNvSpPr txBox="1"/>
          <p:nvPr/>
        </p:nvSpPr>
        <p:spPr>
          <a:xfrm>
            <a:off x="9266830" y="0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Taehan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and </a:t>
            </a:r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Wonduk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Seo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2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CB5DB0-4C68-D6E7-701B-DCAF65F7A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BD62-8188-4546-EB21-A50EAA5F5F0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Creation and Metrics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C54B2-34A5-2103-463A-427077F1D1A6}"/>
              </a:ext>
            </a:extLst>
          </p:cNvPr>
          <p:cNvSpPr txBox="1">
            <a:spLocks/>
          </p:cNvSpPr>
          <p:nvPr/>
        </p:nvSpPr>
        <p:spPr>
          <a:xfrm>
            <a:off x="838200" y="1377736"/>
            <a:ext cx="1117249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 dataset based on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LD50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(livestock toxicity)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LC50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(aquatic toxicity)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sources: (1) WHO and (2) Korean governmental databases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size: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56,360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points,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unique pesticides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1C52EC0-365A-461E-2FE1-D08A8FA22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89" y="3554742"/>
            <a:ext cx="5590211" cy="30372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5BE99F5-B1B6-D008-6903-A27ECF94A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275" y="3554742"/>
            <a:ext cx="5126421" cy="15297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DC0A08-DA79-A16E-7F9D-4D950C77AA88}"/>
              </a:ext>
            </a:extLst>
          </p:cNvPr>
          <p:cNvSpPr txBox="1"/>
          <p:nvPr/>
        </p:nvSpPr>
        <p:spPr>
          <a:xfrm>
            <a:off x="3418060" y="13648"/>
            <a:ext cx="877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Pesti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-Gen: Unleashing a Generative Molecule Approach for Toxicity Aware Pesticide Design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89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2913A-388E-245A-0520-0373B034F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748A-713E-A817-3677-2C6FC6C0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- Training and Fine-tuning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819DE-4635-464A-34A0-6D3E2E525A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Initial latent space training: Reconstruction and KL divergence loss using ZINC dataset [3]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Fine-tuning with fixed encoder, adjusted decoder incorporating toxicity constraints with customized dataset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E91C401-27C3-A24E-6425-735F228F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593608"/>
            <a:ext cx="4962099" cy="289926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53C4A63-84D7-F71C-BE45-0A2AA3FC1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751928"/>
            <a:ext cx="4647762" cy="5795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D7AC040-62DC-BF5A-750A-71997343D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906443"/>
            <a:ext cx="2941364" cy="604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EE6D59-257C-5C13-C55A-6FA8734A36E8}"/>
              </a:ext>
            </a:extLst>
          </p:cNvPr>
          <p:cNvSpPr txBox="1"/>
          <p:nvPr/>
        </p:nvSpPr>
        <p:spPr>
          <a:xfrm>
            <a:off x="9266830" y="0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Taehan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and </a:t>
            </a:r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Wonduk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Seo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6BE6C-5C8E-F1D7-715F-05DAB2AC5E82}"/>
              </a:ext>
            </a:extLst>
          </p:cNvPr>
          <p:cNvSpPr txBox="1"/>
          <p:nvPr/>
        </p:nvSpPr>
        <p:spPr>
          <a:xfrm>
            <a:off x="0" y="6611779"/>
            <a:ext cx="1058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ko-Kore-K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[3] Irwin, J. J., &amp; Shoichet, B. K. (2005). ZINC− a free database of commercially available compounds for virtual screening. </a:t>
            </a:r>
            <a:r>
              <a:rPr lang="en" altLang="ko-Kore-KR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chemical information and modeling</a:t>
            </a:r>
            <a:r>
              <a:rPr lang="en" altLang="ko-Kore-K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" altLang="ko-Kore-KR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45</a:t>
            </a:r>
            <a:r>
              <a:rPr lang="en" altLang="ko-Kore-KR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(1), 177-182.</a:t>
            </a:r>
            <a:endParaRPr kumimoji="1" lang="en-US" altLang="ko-Kore-K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4380AD-3E04-8EB0-8265-4D6A0EC25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20939-ADE7-4EE3-1ADE-EA56904B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 - Structural Validity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693D3-DF76-F303-FF98-6DB2542F6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SMILES validity rate: ~68% 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4E511-5539-5775-2B0E-E36DA2E317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C7E9C1-46EF-DFCA-B825-C07EAFFE8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 molecular structures with chemical plausibility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965EE-B840-40C5-23CF-00E0930391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CA2BDBC-8760-06CF-30E6-F217DB949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2483965"/>
            <a:ext cx="4986119" cy="1670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DE7458-CAA8-CF7D-4B74-CC033096A41F}"/>
              </a:ext>
            </a:extLst>
          </p:cNvPr>
          <p:cNvSpPr txBox="1"/>
          <p:nvPr/>
        </p:nvSpPr>
        <p:spPr>
          <a:xfrm>
            <a:off x="3418060" y="13648"/>
            <a:ext cx="877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Pesti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-Gen: Unleashing a Generative Molecule Approach for Toxicity Aware Pesticide Design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92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8E334-F183-66CD-2473-069637059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7A12-8418-EA9C-30FE-84D29593D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Results - Physicochemical Analysis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4F97B63-69C6-49B2-2244-3F1EDE0C247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Accessibility Scores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(SAS)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molecules show balanced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diversity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ko-K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feasibility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C8E4E34-CE40-BC5C-DDA7-60A3CF85C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081" y="3728103"/>
            <a:ext cx="4582886" cy="216064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833CD51-75CC-29F4-ED20-BDE095A69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98" y="3429000"/>
            <a:ext cx="4492637" cy="16895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6D41FE-781C-BAAF-C029-7A3DDD870E1F}"/>
              </a:ext>
            </a:extLst>
          </p:cNvPr>
          <p:cNvSpPr txBox="1"/>
          <p:nvPr/>
        </p:nvSpPr>
        <p:spPr>
          <a:xfrm>
            <a:off x="9266830" y="0"/>
            <a:ext cx="305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Taehan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and </a:t>
            </a:r>
            <a:r>
              <a:rPr kumimoji="1" lang="en-US" altLang="ko-Kore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Wonduk</a:t>
            </a:r>
            <a:r>
              <a:rPr kumimoji="1" lang="en-US" altLang="ko-Kore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Seo</a:t>
            </a:r>
            <a:endParaRPr kumimoji="1" lang="ko-Kore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84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526</Words>
  <Application>Microsoft Macintosh PowerPoint</Application>
  <PresentationFormat>와이드스크린</PresentationFormat>
  <Paragraphs>72</Paragraphs>
  <Slides>10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Times New Roman</vt:lpstr>
      <vt:lpstr>Office Theme</vt:lpstr>
      <vt:lpstr>1_Custom Design</vt:lpstr>
      <vt:lpstr>Custom Design</vt:lpstr>
      <vt:lpstr>Pesti-Gen: Unleashing a Generative Molecule Approach for Toxicity Aware Pesticide Design</vt:lpstr>
      <vt:lpstr>1. Introduction</vt:lpstr>
      <vt:lpstr>2. Current Challenges in Pesticide Development</vt:lpstr>
      <vt:lpstr>3. Limitations of Previous Studies</vt:lpstr>
      <vt:lpstr>4. Proposed Solution: Pesti-Gen Framework (Generative Molecule Approach)</vt:lpstr>
      <vt:lpstr>PowerPoint 프레젠테이션</vt:lpstr>
      <vt:lpstr>6. Methodology - Training and Fine-tuning</vt:lpstr>
      <vt:lpstr>7. Experimental Results - Structural Validity</vt:lpstr>
      <vt:lpstr>8. Experimental Results - Physicochemical Analysis</vt:lpstr>
      <vt:lpstr>9. Conclusions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 Hough</dc:creator>
  <cp:lastModifiedBy>서 원덕</cp:lastModifiedBy>
  <cp:revision>18</cp:revision>
  <dcterms:created xsi:type="dcterms:W3CDTF">2024-01-16T19:28:58Z</dcterms:created>
  <dcterms:modified xsi:type="dcterms:W3CDTF">2026-03-03T03:26:22Z</dcterms:modified>
</cp:coreProperties>
</file>